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6" r:id="rId3"/>
    <p:sldId id="299" r:id="rId4"/>
    <p:sldId id="298" r:id="rId5"/>
    <p:sldId id="29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588" autoAdjust="0"/>
  </p:normalViewPr>
  <p:slideViewPr>
    <p:cSldViewPr snapToGrid="0">
      <p:cViewPr varScale="1">
        <p:scale>
          <a:sx n="97" d="100"/>
          <a:sy n="97" d="100"/>
        </p:scale>
        <p:origin x="111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E99B9-707A-4C0E-A4CD-C47AF91AC281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EEEE9-81A7-48F1-9A82-C57D542BF5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57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EEE9-81A7-48F1-9A82-C57D542BF57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877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EEE9-81A7-48F1-9A82-C57D542BF57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024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Namn, Position och Företag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EEE9-81A7-48F1-9A82-C57D542BF57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7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Inbjudna är Pulverlackteknisk förening i NO o FI, MAB Leverantörsförening DK , IL= Industrilackerarna i DK (branschförening för brukare), Nordic </a:t>
            </a:r>
            <a:r>
              <a:rPr lang="sv-SE" dirty="0" err="1"/>
              <a:t>Galvanizers</a:t>
            </a:r>
            <a:r>
              <a:rPr lang="sv-SE" dirty="0"/>
              <a:t>, SPF, Representanter för mässor  och ytbehandlingstidningar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Anders </a:t>
            </a:r>
            <a:r>
              <a:rPr lang="sv-SE" dirty="0" err="1"/>
              <a:t>Provexa</a:t>
            </a:r>
            <a:r>
              <a:rPr lang="sv-SE" dirty="0"/>
              <a:t>, Per Proton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EEE9-81A7-48F1-9A82-C57D542BF57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43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På grund av stor prisökning 2017 har vi konkurrensutsatt vår leverantör RSMCO och påbörjade utvärdering av ny leverantör</a:t>
            </a:r>
          </a:p>
          <a:p>
            <a:r>
              <a:rPr lang="sv-SE" dirty="0"/>
              <a:t>Vi har fått ett nytt avtalsförslag från nuvarande leverantör som innebär ett förbättrat pris som bygger på att vi är minst 20 </a:t>
            </a:r>
            <a:r>
              <a:rPr lang="sv-SE" dirty="0" err="1"/>
              <a:t>st</a:t>
            </a:r>
            <a:r>
              <a:rPr lang="sv-SE" dirty="0"/>
              <a:t> som utnyttjar tjänsten.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EEE9-81A7-48F1-9A82-C57D542BF57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67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86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39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207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53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30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11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1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27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23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3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ACD1-C519-4FBA-84E7-8A166F0A6459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5C93A-F3AA-4286-874F-BAE71E68A4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8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84290" y="2391507"/>
            <a:ext cx="9144000" cy="1838848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v-SE" sz="4900" dirty="0"/>
              <a:t>VÄLKOMNA TILL</a:t>
            </a:r>
            <a:br>
              <a:rPr lang="sv-SE" dirty="0"/>
            </a:br>
            <a:r>
              <a:rPr lang="sv-SE" dirty="0"/>
              <a:t>VD-Dagen 2017</a:t>
            </a:r>
          </a:p>
        </p:txBody>
      </p:sp>
      <p:pic>
        <p:nvPicPr>
          <p:cNvPr id="4" name="Bildobjekt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796" y="209055"/>
            <a:ext cx="215265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74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D86D7A-A175-4AC0-B3A9-DD79CA99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PROGRAM</a:t>
            </a:r>
            <a:br>
              <a:rPr lang="sv-SE" b="1" dirty="0"/>
            </a:br>
            <a:r>
              <a:rPr lang="sv-SE" b="1" dirty="0"/>
              <a:t>Torsdag 5 oktober 2017     09.00 - 13.00</a:t>
            </a:r>
            <a:br>
              <a:rPr lang="sv-SE" sz="48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55B1C-5E69-4368-8E7B-91FCD457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b="1" dirty="0"/>
              <a:t>Programpunkter</a:t>
            </a:r>
            <a:br>
              <a:rPr lang="sv-SE" dirty="0"/>
            </a:br>
            <a:endParaRPr lang="sv-SE" dirty="0"/>
          </a:p>
          <a:p>
            <a:pPr lvl="0"/>
            <a:r>
              <a:rPr lang="sv-SE" dirty="0"/>
              <a:t>Konjunkturläget 2017 </a:t>
            </a:r>
            <a:br>
              <a:rPr lang="sv-SE" dirty="0"/>
            </a:br>
            <a:endParaRPr lang="sv-SE" sz="3200" dirty="0"/>
          </a:p>
          <a:p>
            <a:pPr lvl="0"/>
            <a:r>
              <a:rPr lang="sv-SE" dirty="0"/>
              <a:t>Information från styrelsen</a:t>
            </a:r>
            <a:endParaRPr lang="sv-SE" sz="3200" dirty="0"/>
          </a:p>
          <a:p>
            <a:pPr lvl="1"/>
            <a:r>
              <a:rPr lang="sv-SE" dirty="0"/>
              <a:t>CR6+ - Vad gäller?</a:t>
            </a:r>
            <a:endParaRPr lang="sv-SE" sz="2800" dirty="0"/>
          </a:p>
          <a:p>
            <a:pPr lvl="1"/>
            <a:r>
              <a:rPr lang="sv-SE" dirty="0"/>
              <a:t>Samarbete SPF</a:t>
            </a:r>
            <a:endParaRPr lang="sv-SE" sz="2800" dirty="0"/>
          </a:p>
          <a:p>
            <a:pPr lvl="1"/>
            <a:r>
              <a:rPr lang="sv-SE" dirty="0"/>
              <a:t>Lagbevakningen</a:t>
            </a:r>
            <a:br>
              <a:rPr lang="sv-SE" sz="2800" dirty="0"/>
            </a:br>
            <a:r>
              <a:rPr lang="sv-SE" dirty="0"/>
              <a:t> </a:t>
            </a:r>
            <a:endParaRPr lang="sv-SE" sz="2800" dirty="0"/>
          </a:p>
          <a:p>
            <a:pPr lvl="0"/>
            <a:r>
              <a:rPr lang="sv-SE" dirty="0"/>
              <a:t>Bokslut 2016 – Statistik Branschföretag</a:t>
            </a:r>
            <a:endParaRPr lang="sv-SE" sz="3200" dirty="0"/>
          </a:p>
          <a:p>
            <a:pPr lvl="1"/>
            <a:r>
              <a:rPr lang="sv-SE" dirty="0"/>
              <a:t>Har vi tillräcklig lönsamhet över en konjunkturcykel? (Alla)</a:t>
            </a:r>
            <a:endParaRPr lang="sv-SE" sz="2800" dirty="0"/>
          </a:p>
          <a:p>
            <a:pPr lvl="1"/>
            <a:r>
              <a:rPr lang="sv-SE" dirty="0"/>
              <a:t>Har vi rätt kapacitet? (Alla)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  <a:endParaRPr lang="sv-SE" sz="2800" dirty="0"/>
          </a:p>
          <a:p>
            <a:pPr lvl="0"/>
            <a:r>
              <a:rPr lang="sv-SE" dirty="0"/>
              <a:t>Hemsidan - innehåll och användning</a:t>
            </a:r>
            <a:br>
              <a:rPr lang="sv-SE" sz="3200" dirty="0"/>
            </a:br>
            <a:endParaRPr lang="sv-SE" sz="3200" dirty="0"/>
          </a:p>
          <a:p>
            <a:pPr lvl="0"/>
            <a:r>
              <a:rPr lang="sv-SE" dirty="0"/>
              <a:t>Årsmötet 2018-03-08 - 09</a:t>
            </a:r>
            <a:br>
              <a:rPr lang="sv-SE" dirty="0"/>
            </a:br>
            <a:endParaRPr lang="sv-SE" sz="3200" dirty="0"/>
          </a:p>
          <a:p>
            <a:pPr lvl="0"/>
            <a:r>
              <a:rPr lang="sv-SE" dirty="0"/>
              <a:t>Övrigt</a:t>
            </a:r>
            <a:endParaRPr lang="sv-SE" sz="32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03C0A38-3D02-4A51-AB5E-5D3C6B55A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504" y="230188"/>
            <a:ext cx="215207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D86D7A-A175-4AC0-B3A9-DD79CA99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sz="48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55B1C-5E69-4368-8E7B-91FCD4571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63" y="140044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endParaRPr lang="sv-SE" sz="5400" dirty="0"/>
          </a:p>
          <a:p>
            <a:pPr marL="0" indent="0" algn="ctr">
              <a:buNone/>
            </a:pPr>
            <a:r>
              <a:rPr lang="sv-SE" sz="5400" dirty="0"/>
              <a:t>Presentation av deltagare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03C0A38-3D02-4A51-AB5E-5D3C6B55A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504" y="230188"/>
            <a:ext cx="215207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1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D86D7A-A175-4AC0-B3A9-DD79CA99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Samarbete SPF m.fl.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55B1C-5E69-4368-8E7B-91FCD457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Initiativ från SPF</a:t>
            </a:r>
          </a:p>
          <a:p>
            <a:r>
              <a:rPr lang="sv-SE" dirty="0"/>
              <a:t>Inbjudna</a:t>
            </a:r>
          </a:p>
          <a:p>
            <a:r>
              <a:rPr lang="sv-SE" dirty="0"/>
              <a:t>SYF - Anders Hultmark och Per Ekholm</a:t>
            </a:r>
          </a:p>
          <a:p>
            <a:r>
              <a:rPr lang="sv-SE" dirty="0"/>
              <a:t>Inventering av fördelar med samarbete</a:t>
            </a:r>
          </a:p>
          <a:p>
            <a:r>
              <a:rPr lang="sv-SE" dirty="0"/>
              <a:t>Rekommendation till styrelsen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03C0A38-3D02-4A51-AB5E-5D3C6B55A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504" y="230188"/>
            <a:ext cx="215207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1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D86D7A-A175-4AC0-B3A9-DD79CA99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Lagbevakning 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755B1C-5E69-4368-8E7B-91FCD457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Konkurrensutsatt leverantör RSMCO (</a:t>
            </a:r>
            <a:r>
              <a:rPr lang="sv-SE" dirty="0" err="1"/>
              <a:t>fd</a:t>
            </a:r>
            <a:r>
              <a:rPr lang="sv-SE" dirty="0"/>
              <a:t> Askengrens)</a:t>
            </a:r>
          </a:p>
          <a:p>
            <a:r>
              <a:rPr lang="sv-SE" dirty="0"/>
              <a:t>Utvärdering ny leverantör</a:t>
            </a:r>
          </a:p>
          <a:p>
            <a:r>
              <a:rPr lang="sv-SE" dirty="0"/>
              <a:t>Ny Offert</a:t>
            </a:r>
          </a:p>
          <a:p>
            <a:r>
              <a:rPr lang="sv-SE" dirty="0"/>
              <a:t>Rekommendation till Styrelsen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03C0A38-3D02-4A51-AB5E-5D3C6B55A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504" y="230188"/>
            <a:ext cx="215207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9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142</Words>
  <Application>Microsoft Office PowerPoint</Application>
  <PresentationFormat>Bredbild</PresentationFormat>
  <Paragraphs>43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VÄLKOMNA TILL VD-Dagen 2017</vt:lpstr>
      <vt:lpstr>PROGRAM Torsdag 5 oktober 2017     09.00 - 13.00 </vt:lpstr>
      <vt:lpstr> </vt:lpstr>
      <vt:lpstr>Samarbete SPF m.fl.</vt:lpstr>
      <vt:lpstr>Lagbevakning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Sven- Erik Neergaard-Moller</dc:creator>
  <cp:lastModifiedBy>Administration</cp:lastModifiedBy>
  <cp:revision>66</cp:revision>
  <dcterms:created xsi:type="dcterms:W3CDTF">2016-03-09T16:49:43Z</dcterms:created>
  <dcterms:modified xsi:type="dcterms:W3CDTF">2017-10-30T21:42:24Z</dcterms:modified>
</cp:coreProperties>
</file>